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15"/>
  </p:notesMasterIdLst>
  <p:handoutMasterIdLst>
    <p:handoutMasterId r:id="rId16"/>
  </p:handoutMasterIdLst>
  <p:sldIdLst>
    <p:sldId id="1595" r:id="rId7"/>
    <p:sldId id="2076136817" r:id="rId8"/>
    <p:sldId id="2076136835" r:id="rId9"/>
    <p:sldId id="2076136836" r:id="rId10"/>
    <p:sldId id="2076136837" r:id="rId11"/>
    <p:sldId id="2076136838" r:id="rId12"/>
    <p:sldId id="2076136830" r:id="rId13"/>
    <p:sldId id="1627"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6"/>
            <p14:sldId id="2076136837"/>
            <p14:sldId id="2076136838"/>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9/19/2020 7:21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9/19/2020 7:21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9/19/2020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9/19/2020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9/19/2020 7:21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9/19/2020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41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19/09/2020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Data Architecture (Flux and Redux)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The Flux patterns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Flux store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Flux details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Flux</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3: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09: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1077218"/>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lvl="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2: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Flux</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3: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TotalTime>
  <Words>786</Words>
  <Application>Microsoft Office PowerPoint</Application>
  <PresentationFormat>Custom</PresentationFormat>
  <Paragraphs>95</Paragraphs>
  <Slides>8</Slides>
  <Notes>5</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8</vt:i4>
      </vt:variant>
    </vt:vector>
  </HeadingPairs>
  <TitlesOfParts>
    <vt:vector size="25" baseType="lpstr">
      <vt:lpstr>Arial</vt:lpstr>
      <vt:lpstr>Calibri</vt:lpstr>
      <vt:lpstr>Calibri Light</vt:lpstr>
      <vt:lpstr>Consolas</vt:lpstr>
      <vt:lpstr>Proxima Nova Semibold</vt:lpstr>
      <vt:lpstr>Roboto</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M9</vt:lpstr>
      <vt:lpstr>Agenda</vt:lpstr>
      <vt:lpstr>Routing</vt:lpstr>
      <vt:lpstr>Routing</vt:lpstr>
      <vt:lpstr>Routers</vt:lpstr>
      <vt:lpstr>Routers</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31</cp:revision>
  <dcterms:created xsi:type="dcterms:W3CDTF">2020-08-21T23:29:13Z</dcterms:created>
  <dcterms:modified xsi:type="dcterms:W3CDTF">2020-09-19T13:54:11Z</dcterms:modified>
</cp:coreProperties>
</file>